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  <p:sldId id="259" r:id="rId3"/>
  </p:sldIdLst>
  <p:sldSz cx="10439400" cy="7559675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81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82955" y="1237197"/>
            <a:ext cx="8873490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04925" y="3970580"/>
            <a:ext cx="782955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97762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8151271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470696" y="402483"/>
            <a:ext cx="2250996" cy="640647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7710" y="402483"/>
            <a:ext cx="6622494" cy="640647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8942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028561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272" y="1884671"/>
            <a:ext cx="9003983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272" y="5059035"/>
            <a:ext cx="9003983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5614137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17709" y="2012414"/>
            <a:ext cx="4436745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84946" y="2012414"/>
            <a:ext cx="4436745" cy="479654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657887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8" y="402484"/>
            <a:ext cx="9003983" cy="146118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9070" y="1853171"/>
            <a:ext cx="441635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0" y="2761381"/>
            <a:ext cx="4416355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84947" y="1853171"/>
            <a:ext cx="4438105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84947" y="2761381"/>
            <a:ext cx="4438105" cy="40615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8332822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93516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602247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503978"/>
            <a:ext cx="336697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38105" y="1088455"/>
            <a:ext cx="5284946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2267902"/>
            <a:ext cx="336697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003226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069" y="503978"/>
            <a:ext cx="3366978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38105" y="1088455"/>
            <a:ext cx="5284946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9069" y="2267902"/>
            <a:ext cx="3366978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1583845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7709" y="402484"/>
            <a:ext cx="9003983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7709" y="2012414"/>
            <a:ext cx="9003983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7709" y="7006700"/>
            <a:ext cx="23488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87C058-F5B5-49E7-8C4C-585ECCBE5DA6}" type="datetimeFigureOut">
              <a:rPr lang="de-CH" smtClean="0"/>
              <a:t>15.07.2021</a:t>
            </a:fld>
            <a:endParaRPr lang="de-C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58051" y="7006700"/>
            <a:ext cx="352329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72826" y="7006700"/>
            <a:ext cx="2348865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4CE1A5-E792-4D2E-AFAC-02E532C59F5A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053563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image" Target="../media/image2.png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5F42AFEA-8BC3-4555-957E-DDE2C7EAA05F}"/>
              </a:ext>
            </a:extLst>
          </p:cNvPr>
          <p:cNvGrpSpPr/>
          <p:nvPr/>
        </p:nvGrpSpPr>
        <p:grpSpPr>
          <a:xfrm>
            <a:off x="270085" y="567362"/>
            <a:ext cx="5079923" cy="6363395"/>
            <a:chOff x="286863" y="961645"/>
            <a:chExt cx="5079923" cy="6363395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7F2E95F-8BF5-40B9-A494-E66EA6C01F37}"/>
                </a:ext>
              </a:extLst>
            </p:cNvPr>
            <p:cNvSpPr/>
            <p:nvPr/>
          </p:nvSpPr>
          <p:spPr>
            <a:xfrm>
              <a:off x="286863" y="961645"/>
              <a:ext cx="5076000" cy="3204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0000" bIns="90000" rtlCol="0" anchor="t"/>
            <a:lstStyle/>
            <a:p>
              <a:pPr algn="ctr"/>
              <a:r>
                <a:rPr lang="de-CH" sz="3600" b="1" dirty="0"/>
                <a:t>Automatische Tür</a:t>
              </a:r>
            </a:p>
          </p:txBody>
        </p:sp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E32B3A12-2EF7-4BAD-83BC-4690243BA667}"/>
                </a:ext>
              </a:extLst>
            </p:cNvPr>
            <p:cNvSpPr/>
            <p:nvPr/>
          </p:nvSpPr>
          <p:spPr>
            <a:xfrm>
              <a:off x="290786" y="4193040"/>
              <a:ext cx="5076000" cy="3132000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tIns="90000" bIns="90000" rtlCol="0" anchor="b"/>
            <a:lstStyle/>
            <a:p>
              <a:pPr algn="ctr"/>
              <a:r>
                <a:rPr lang="de-CH" sz="2800" b="1" dirty="0"/>
                <a:t>Sanft anziehen (2-3cm) genügt</a:t>
              </a:r>
            </a:p>
          </p:txBody>
        </p:sp>
        <p:sp>
          <p:nvSpPr>
            <p:cNvPr id="4" name="Oval 3">
              <a:extLst>
                <a:ext uri="{FF2B5EF4-FFF2-40B4-BE49-F238E27FC236}">
                  <a16:creationId xmlns:a16="http://schemas.microsoft.com/office/drawing/2014/main" id="{BD5CD94E-B2F0-4A7D-8937-09DB6E4D91E2}"/>
                </a:ext>
              </a:extLst>
            </p:cNvPr>
            <p:cNvSpPr/>
            <p:nvPr/>
          </p:nvSpPr>
          <p:spPr>
            <a:xfrm>
              <a:off x="304863" y="1663255"/>
              <a:ext cx="5040000" cy="50400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F1C5BC1E-EDEA-4A97-AC29-1D986F5B688D}"/>
                </a:ext>
              </a:extLst>
            </p:cNvPr>
            <p:cNvGrpSpPr>
              <a:grpSpLocks/>
            </p:cNvGrpSpPr>
            <p:nvPr/>
          </p:nvGrpSpPr>
          <p:grpSpPr>
            <a:xfrm>
              <a:off x="299215" y="1666280"/>
              <a:ext cx="5040000" cy="5040000"/>
              <a:chOff x="6378418" y="742032"/>
              <a:chExt cx="5202653" cy="5400000"/>
            </a:xfrm>
          </p:grpSpPr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D9412A18-F3E4-48BC-BFBF-8CA3393AC44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651101" y="1025064"/>
                <a:ext cx="4682388" cy="4860000"/>
              </a:xfrm>
              <a:prstGeom prst="ellipse">
                <a:avLst/>
              </a:prstGeom>
              <a:solidFill>
                <a:schemeClr val="accent6"/>
              </a:solidFill>
              <a:ln w="571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 sz="2036"/>
              </a:p>
            </p:txBody>
          </p:sp>
          <p:sp>
            <p:nvSpPr>
              <p:cNvPr id="32" name="Oval 31">
                <a:extLst>
                  <a:ext uri="{FF2B5EF4-FFF2-40B4-BE49-F238E27FC236}">
                    <a16:creationId xmlns:a16="http://schemas.microsoft.com/office/drawing/2014/main" id="{C7070065-2FF2-4D97-97B7-1925FF65EC5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6378418" y="742032"/>
                <a:ext cx="5202653" cy="5400000"/>
              </a:xfrm>
              <a:prstGeom prst="ellipse">
                <a:avLst/>
              </a:prstGeom>
              <a:noFill/>
              <a:ln w="571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 sz="2036"/>
              </a:p>
            </p:txBody>
          </p:sp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1389905C-12CC-4D65-ACC6-DFCF8E0534F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247129" y="5131834"/>
                <a:ext cx="1458668" cy="565917"/>
              </a:xfrm>
              <a:prstGeom prst="rect">
                <a:avLst/>
              </a:prstGeom>
            </p:spPr>
          </p:pic>
          <p:sp>
            <p:nvSpPr>
              <p:cNvPr id="35" name="Rectangle 34">
                <a:extLst>
                  <a:ext uri="{FF2B5EF4-FFF2-40B4-BE49-F238E27FC236}">
                    <a16:creationId xmlns:a16="http://schemas.microsoft.com/office/drawing/2014/main" id="{331A416E-52A4-4563-BC57-48634A9AEADD}"/>
                  </a:ext>
                </a:extLst>
              </p:cNvPr>
              <p:cNvSpPr/>
              <p:nvPr/>
            </p:nvSpPr>
            <p:spPr>
              <a:xfrm>
                <a:off x="7200084" y="1574687"/>
                <a:ext cx="208106" cy="370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 sz="2036"/>
              </a:p>
            </p:txBody>
          </p:sp>
          <p:pic>
            <p:nvPicPr>
              <p:cNvPr id="45" name="Picture 44">
                <a:extLst>
                  <a:ext uri="{FF2B5EF4-FFF2-40B4-BE49-F238E27FC236}">
                    <a16:creationId xmlns:a16="http://schemas.microsoft.com/office/drawing/2014/main" id="{61FCCBB8-F2C0-4997-B470-C0C69FC563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chemeClr val="accent6">
                    <a:shade val="45000"/>
                    <a:satMod val="135000"/>
                  </a:schemeClr>
                  <a:prstClr val="white"/>
                </a:duotone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colorTemperature colorTemp="11200"/>
                        </a14:imgEffect>
                      </a14:imgLayer>
                    </a14:imgProps>
                  </a:ext>
                </a:extLst>
              </a:blip>
              <a:stretch>
                <a:fillRect/>
              </a:stretch>
            </p:blipFill>
            <p:spPr>
              <a:xfrm>
                <a:off x="7629585" y="1419308"/>
                <a:ext cx="2755631" cy="3737172"/>
              </a:xfrm>
              <a:prstGeom prst="rect">
                <a:avLst/>
              </a:prstGeom>
              <a:effectLst>
                <a:glow rad="127000">
                  <a:schemeClr val="accent6">
                    <a:lumMod val="60000"/>
                    <a:lumOff val="40000"/>
                  </a:schemeClr>
                </a:glow>
                <a:softEdge rad="31750"/>
              </a:effectLst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602819EF-A3BC-4213-A7B8-EC4ED78A7E5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biLevel thresh="50000"/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6883" b="92352" l="8933" r="85608">
                            <a14:foregroundMark x1="19107" y1="9751" x2="36228" y2="16252"/>
                            <a14:foregroundMark x1="36228" y1="16252" x2="34739" y2="29063"/>
                            <a14:foregroundMark x1="19603" y1="92352" x2="35484" y2="83556"/>
                            <a14:foregroundMark x1="35484" y1="83556" x2="35980" y2="74187"/>
                            <a14:foregroundMark x1="18362" y1="6883" x2="32506" y2="6883"/>
                          </a14:backgroundRemoval>
                        </a14:imgEffect>
                        <a14:imgEffect>
                          <a14:artisticGlowEdges smoothness="0"/>
                        </a14:imgEffect>
                      </a14:imgLayer>
                    </a14:imgProps>
                  </a:ext>
                </a:extLst>
              </a:blip>
              <a:srcRect r="4263"/>
              <a:stretch/>
            </p:blipFill>
            <p:spPr>
              <a:xfrm>
                <a:off x="7614899" y="1410592"/>
                <a:ext cx="2754791" cy="3734285"/>
              </a:xfrm>
              <a:prstGeom prst="rect">
                <a:avLst/>
              </a:prstGeom>
              <a:effectLst/>
            </p:spPr>
          </p:pic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3A189A9A-E8A9-45F7-AF40-DEAC7A20D169}"/>
                  </a:ext>
                </a:extLst>
              </p:cNvPr>
              <p:cNvSpPr txBox="1"/>
              <p:nvPr/>
            </p:nvSpPr>
            <p:spPr>
              <a:xfrm>
                <a:off x="7953748" y="2573165"/>
                <a:ext cx="1855221" cy="1050686"/>
              </a:xfrm>
              <a:prstGeom prst="rect">
                <a:avLst/>
              </a:prstGeom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de-CH" sz="6000" b="1" dirty="0">
                    <a:ln w="19050">
                      <a:solidFill>
                        <a:srgbClr val="00B0F0"/>
                      </a:solidFill>
                    </a:ln>
                    <a:solidFill>
                      <a:srgbClr val="0070C0"/>
                    </a:solidFill>
                  </a:rPr>
                  <a:t>PULL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E8F63008-69E3-468C-B5B4-002A6E97E4C0}"/>
                  </a:ext>
                </a:extLst>
              </p:cNvPr>
              <p:cNvSpPr txBox="1"/>
              <p:nvPr/>
            </p:nvSpPr>
            <p:spPr>
              <a:xfrm>
                <a:off x="8558225" y="3339980"/>
                <a:ext cx="1602954" cy="62145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CH" sz="3372" b="1" dirty="0" err="1">
                    <a:ln w="19050">
                      <a:solidFill>
                        <a:srgbClr val="00B0F0"/>
                      </a:solidFill>
                    </a:ln>
                    <a:solidFill>
                      <a:srgbClr val="0070C0"/>
                    </a:solidFill>
                  </a:rPr>
                  <a:t>to</a:t>
                </a:r>
                <a:r>
                  <a:rPr lang="de-CH" sz="3372" b="1" dirty="0">
                    <a:ln w="19050">
                      <a:solidFill>
                        <a:srgbClr val="00B0F0"/>
                      </a:solidFill>
                    </a:ln>
                    <a:solidFill>
                      <a:srgbClr val="0070C0"/>
                    </a:solidFill>
                  </a:rPr>
                  <a:t> open</a:t>
                </a: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CBDEAE-8B5E-4596-A77B-D9583747CE1E}"/>
              </a:ext>
            </a:extLst>
          </p:cNvPr>
          <p:cNvGrpSpPr/>
          <p:nvPr/>
        </p:nvGrpSpPr>
        <p:grpSpPr>
          <a:xfrm>
            <a:off x="5580947" y="1431362"/>
            <a:ext cx="4680000" cy="4680000"/>
            <a:chOff x="3337654" y="669143"/>
            <a:chExt cx="5400000" cy="5400000"/>
          </a:xfrm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DE0663B8-76B0-4F5E-BDCC-54981F508505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620681" y="952175"/>
              <a:ext cx="4860000" cy="4860000"/>
            </a:xfrm>
            <a:prstGeom prst="ellipse">
              <a:avLst/>
            </a:prstGeom>
            <a:solidFill>
              <a:schemeClr val="accent6"/>
            </a:solidFill>
            <a:ln w="571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74E24CC-D397-4457-963F-05B134F973F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52721" y="1360896"/>
              <a:ext cx="2466667" cy="3600000"/>
            </a:xfrm>
            <a:prstGeom prst="rect">
              <a:avLst/>
            </a:prstGeom>
          </p:spPr>
        </p:pic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5B293461-C80E-4F7C-A208-028A33B8629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337654" y="669143"/>
              <a:ext cx="5400000" cy="5400000"/>
            </a:xfrm>
            <a:prstGeom prst="ellipse">
              <a:avLst/>
            </a:prstGeom>
            <a:noFill/>
            <a:ln w="571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FD72033-34F7-4C8F-B483-C58DE5C59616}"/>
                </a:ext>
              </a:extLst>
            </p:cNvPr>
            <p:cNvSpPr txBox="1"/>
            <p:nvPr/>
          </p:nvSpPr>
          <p:spPr>
            <a:xfrm>
              <a:off x="5728639" y="3703966"/>
              <a:ext cx="1620917" cy="81246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CH" sz="3200" b="1" dirty="0">
                  <a:ln w="19050">
                    <a:solidFill>
                      <a:srgbClr val="00B0F0"/>
                    </a:solidFill>
                  </a:ln>
                  <a:solidFill>
                    <a:srgbClr val="0070C0"/>
                  </a:solidFill>
                </a:rPr>
                <a:t>PUSH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2E90642A-59E8-47FB-9662-5AFF0E4BD40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77248" y="5058944"/>
              <a:ext cx="1513999" cy="565918"/>
            </a:xfrm>
            <a:prstGeom prst="rect">
              <a:avLst/>
            </a:prstGeom>
          </p:spPr>
        </p:pic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949E4384-5E14-4355-82ED-D0AE7C8C4292}"/>
                </a:ext>
              </a:extLst>
            </p:cNvPr>
            <p:cNvSpPr/>
            <p:nvPr/>
          </p:nvSpPr>
          <p:spPr>
            <a:xfrm>
              <a:off x="4190487" y="1501798"/>
              <a:ext cx="216000" cy="370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</p:spTree>
    <p:extLst>
      <p:ext uri="{BB962C8B-B14F-4D97-AF65-F5344CB8AC3E}">
        <p14:creationId xmlns:p14="http://schemas.microsoft.com/office/powerpoint/2010/main" val="1652223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>
            <a:extLst>
              <a:ext uri="{FF2B5EF4-FFF2-40B4-BE49-F238E27FC236}">
                <a16:creationId xmlns:a16="http://schemas.microsoft.com/office/drawing/2014/main" id="{3CEFB815-D918-49A3-AB57-719B049B2037}"/>
              </a:ext>
            </a:extLst>
          </p:cNvPr>
          <p:cNvGrpSpPr>
            <a:grpSpLocks noChangeAspect="1"/>
          </p:cNvGrpSpPr>
          <p:nvPr/>
        </p:nvGrpSpPr>
        <p:grpSpPr>
          <a:xfrm>
            <a:off x="287285" y="798014"/>
            <a:ext cx="4753754" cy="5690769"/>
            <a:chOff x="630462" y="1065361"/>
            <a:chExt cx="3600000" cy="4309598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E83768D-792E-4044-9B90-ACD46B7FC858}"/>
                </a:ext>
              </a:extLst>
            </p:cNvPr>
            <p:cNvSpPr/>
            <p:nvPr/>
          </p:nvSpPr>
          <p:spPr>
            <a:xfrm>
              <a:off x="768365" y="1159736"/>
              <a:ext cx="3329796" cy="408943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2036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9A2E22A4-6911-4288-9772-F827ECC3F869}"/>
                </a:ext>
              </a:extLst>
            </p:cNvPr>
            <p:cNvSpPr/>
            <p:nvPr/>
          </p:nvSpPr>
          <p:spPr>
            <a:xfrm>
              <a:off x="768365" y="1522149"/>
              <a:ext cx="3348000" cy="80206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3372" b="1" dirty="0">
                  <a:latin typeface="Aharoni" panose="02010803020104030203" pitchFamily="2" charset="-79"/>
                  <a:cs typeface="Aharoni" panose="02010803020104030203" pitchFamily="2" charset="-79"/>
                </a:rPr>
                <a:t>Automatische Tür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08A43C62-6711-409C-A0AD-C618C06AB58F}"/>
                </a:ext>
              </a:extLst>
            </p:cNvPr>
            <p:cNvSpPr/>
            <p:nvPr/>
          </p:nvSpPr>
          <p:spPr>
            <a:xfrm>
              <a:off x="630462" y="1065361"/>
              <a:ext cx="3600000" cy="4309598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2036"/>
            </a:p>
          </p:txBody>
        </p:sp>
        <p:pic>
          <p:nvPicPr>
            <p:cNvPr id="47" name="Picture 46" descr="Icon&#10;&#10;Description automatically generated">
              <a:extLst>
                <a:ext uri="{FF2B5EF4-FFF2-40B4-BE49-F238E27FC236}">
                  <a16:creationId xmlns:a16="http://schemas.microsoft.com/office/drawing/2014/main" id="{DAAFB9F3-AEA6-4EC0-AB57-AC77FE616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intStrok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18054" y="2449998"/>
              <a:ext cx="2160000" cy="2160000"/>
            </a:xfrm>
            <a:prstGeom prst="rect">
              <a:avLst/>
            </a:prstGeom>
          </p:spPr>
        </p:pic>
        <p:sp>
          <p:nvSpPr>
            <p:cNvPr id="20" name="Flowchart: Alternate Process 19">
              <a:extLst>
                <a:ext uri="{FF2B5EF4-FFF2-40B4-BE49-F238E27FC236}">
                  <a16:creationId xmlns:a16="http://schemas.microsoft.com/office/drawing/2014/main" id="{7EBF0F37-746D-41C6-9E8E-3411C43F2F74}"/>
                </a:ext>
              </a:extLst>
            </p:cNvPr>
            <p:cNvSpPr/>
            <p:nvPr/>
          </p:nvSpPr>
          <p:spPr>
            <a:xfrm>
              <a:off x="1995919" y="1209432"/>
              <a:ext cx="828000" cy="324000"/>
            </a:xfrm>
            <a:prstGeom prst="flowChartAlternateProcess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CH" sz="2036"/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4D6E8C14-A3EF-4FA2-B1E9-1FD6E97C482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11250" y="1220224"/>
              <a:ext cx="778221" cy="301925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123F0CC5-C4AF-473F-BB9F-439BF94A9F1D}"/>
              </a:ext>
            </a:extLst>
          </p:cNvPr>
          <p:cNvGrpSpPr/>
          <p:nvPr/>
        </p:nvGrpSpPr>
        <p:grpSpPr>
          <a:xfrm>
            <a:off x="5306615" y="798013"/>
            <a:ext cx="4753754" cy="5690769"/>
            <a:chOff x="6513365" y="599533"/>
            <a:chExt cx="4510861" cy="5400000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DAF48D95-225D-4DCF-B7B3-1F4B669E260B}"/>
                </a:ext>
              </a:extLst>
            </p:cNvPr>
            <p:cNvSpPr/>
            <p:nvPr/>
          </p:nvSpPr>
          <p:spPr>
            <a:xfrm>
              <a:off x="6686160" y="717786"/>
              <a:ext cx="4172291" cy="5124136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2036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39326243-090A-46E5-893A-833822B8477B}"/>
                </a:ext>
              </a:extLst>
            </p:cNvPr>
            <p:cNvSpPr/>
            <p:nvPr/>
          </p:nvSpPr>
          <p:spPr>
            <a:xfrm>
              <a:off x="6686160" y="1171896"/>
              <a:ext cx="4195101" cy="100500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3372" b="1" dirty="0">
                  <a:latin typeface="Aharoni" panose="02010803020104030203" pitchFamily="2" charset="-79"/>
                  <a:cs typeface="Aharoni" panose="02010803020104030203" pitchFamily="2" charset="-79"/>
                </a:rPr>
                <a:t>Automatische Tür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6C721B7C-476F-4B87-8909-982B69B987BA}"/>
                </a:ext>
              </a:extLst>
            </p:cNvPr>
            <p:cNvSpPr/>
            <p:nvPr/>
          </p:nvSpPr>
          <p:spPr>
            <a:xfrm>
              <a:off x="6513365" y="599533"/>
              <a:ext cx="4510861" cy="540000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 sz="2036"/>
            </a:p>
          </p:txBody>
        </p:sp>
        <p:pic>
          <p:nvPicPr>
            <p:cNvPr id="27" name="Picture 26" descr="Icon&#10;&#10;Description automatically generated">
              <a:extLst>
                <a:ext uri="{FF2B5EF4-FFF2-40B4-BE49-F238E27FC236}">
                  <a16:creationId xmlns:a16="http://schemas.microsoft.com/office/drawing/2014/main" id="{27B71EE9-5E27-4438-9BAF-A80E1E3C653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PaintStrokes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00231" y="2334507"/>
              <a:ext cx="2706517" cy="2706517"/>
            </a:xfrm>
            <a:prstGeom prst="rect">
              <a:avLst/>
            </a:prstGeom>
          </p:spPr>
        </p:pic>
        <p:sp>
          <p:nvSpPr>
            <p:cNvPr id="28" name="Flowchart: Alternate Process 27">
              <a:extLst>
                <a:ext uri="{FF2B5EF4-FFF2-40B4-BE49-F238E27FC236}">
                  <a16:creationId xmlns:a16="http://schemas.microsoft.com/office/drawing/2014/main" id="{A9A92705-F2A0-4AF3-9087-4B03BE6A5F15}"/>
                </a:ext>
              </a:extLst>
            </p:cNvPr>
            <p:cNvSpPr/>
            <p:nvPr/>
          </p:nvSpPr>
          <p:spPr>
            <a:xfrm>
              <a:off x="8224306" y="780056"/>
              <a:ext cx="1037498" cy="405978"/>
            </a:xfrm>
            <a:prstGeom prst="flowChartAlternateProcess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de-CH" sz="2036"/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6F044D11-B88F-416C-84B0-501EB8338A7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243516" y="793579"/>
              <a:ext cx="975124" cy="378317"/>
            </a:xfrm>
            <a:prstGeom prst="rect">
              <a:avLst/>
            </a:prstGeom>
          </p:spPr>
        </p:pic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7971D572-E9E4-47BA-8046-3BB7318296F6}"/>
                </a:ext>
              </a:extLst>
            </p:cNvPr>
            <p:cNvSpPr/>
            <p:nvPr/>
          </p:nvSpPr>
          <p:spPr>
            <a:xfrm>
              <a:off x="6686160" y="5041024"/>
              <a:ext cx="4172291" cy="79435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CH" sz="2529" b="1" dirty="0">
                  <a:latin typeface="Aharoni" panose="02010803020104030203" pitchFamily="2" charset="-79"/>
                  <a:cs typeface="Aharoni" panose="02010803020104030203" pitchFamily="2" charset="-79"/>
                </a:rPr>
                <a:t>TASTER BETÄTIGEN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611948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18</Words>
  <Application>Microsoft Office PowerPoint</Application>
  <PresentationFormat>Custom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Kupferschmid</dc:creator>
  <cp:lastModifiedBy>Peter Kupferschmid</cp:lastModifiedBy>
  <cp:revision>31</cp:revision>
  <cp:lastPrinted>2021-07-12T14:47:28Z</cp:lastPrinted>
  <dcterms:created xsi:type="dcterms:W3CDTF">2019-05-18T13:14:24Z</dcterms:created>
  <dcterms:modified xsi:type="dcterms:W3CDTF">2021-07-15T14:04:59Z</dcterms:modified>
</cp:coreProperties>
</file>